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7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494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6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729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41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72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95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503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453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744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377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661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C9DD7-ED6E-6746-A20C-76E1C28EF287}" type="datetimeFigureOut">
              <a:rPr lang="en-US" smtClean="0"/>
              <a:t>3/21/16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E91CD-2008-0842-ADAC-337E7A4B38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52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2928" y="0"/>
            <a:ext cx="94695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293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5083" y="0"/>
            <a:ext cx="9517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700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10850"/>
            <a:ext cx="9144000" cy="760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081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0"/>
            <a:ext cx="9144000" cy="671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287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53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258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9144000" cy="682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43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269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0"/>
            <a:ext cx="90620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97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Macintosh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Penn Trafford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Soldier’s Home</dc:title>
  <dc:creator>Sharon Spada</dc:creator>
  <cp:lastModifiedBy>Sharon Spada</cp:lastModifiedBy>
  <cp:revision>3</cp:revision>
  <dcterms:created xsi:type="dcterms:W3CDTF">2016-03-21T14:29:06Z</dcterms:created>
  <dcterms:modified xsi:type="dcterms:W3CDTF">2016-03-21T16:11:02Z</dcterms:modified>
</cp:coreProperties>
</file>